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A92A-2AF6-4819-830F-39B3F2D35AC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C72-160A-40D4-B050-321AD58C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8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A92A-2AF6-4819-830F-39B3F2D35AC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C72-160A-40D4-B050-321AD58C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6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A92A-2AF6-4819-830F-39B3F2D35AC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C72-160A-40D4-B050-321AD58C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A92A-2AF6-4819-830F-39B3F2D35AC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C72-160A-40D4-B050-321AD58C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5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A92A-2AF6-4819-830F-39B3F2D35AC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C72-160A-40D4-B050-321AD58C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2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A92A-2AF6-4819-830F-39B3F2D35AC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C72-160A-40D4-B050-321AD58C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3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A92A-2AF6-4819-830F-39B3F2D35AC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C72-160A-40D4-B050-321AD58C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0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A92A-2AF6-4819-830F-39B3F2D35AC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C72-160A-40D4-B050-321AD58C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2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A92A-2AF6-4819-830F-39B3F2D35AC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C72-160A-40D4-B050-321AD58C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1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A92A-2AF6-4819-830F-39B3F2D35AC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C72-160A-40D4-B050-321AD58C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6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A92A-2AF6-4819-830F-39B3F2D35AC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C72-160A-40D4-B050-321AD58C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A92A-2AF6-4819-830F-39B3F2D35AC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EC72-160A-40D4-B050-321AD58C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0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Презентация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Внеклассное мероприятие по технологии для </a:t>
            </a:r>
            <a:r>
              <a:rPr lang="ru-RU" sz="2800" smtClean="0">
                <a:solidFill>
                  <a:srgbClr val="FF0000"/>
                </a:solidFill>
              </a:rPr>
              <a:t>учащихся 5-9 </a:t>
            </a:r>
            <a:r>
              <a:rPr lang="ru-RU" sz="2800" dirty="0" smtClean="0">
                <a:solidFill>
                  <a:srgbClr val="FF0000"/>
                </a:solidFill>
              </a:rPr>
              <a:t>классов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>
                <a:solidFill>
                  <a:srgbClr val="7030A0"/>
                </a:solidFill>
              </a:rPr>
              <a:t>«Спешите делать добро»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0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ДОБРОЕ ДЕЛО, </a:t>
            </a:r>
            <a:b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ЧТО ДОЖДЬ В ЗАСУХУ.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24259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1400" dirty="0"/>
              <a:t>Пахарь пахал землю. Вылез крот из своей норы и удивился: вспахано уже большое поле, а пахарь все пашет и пашет. Спрашивает крот:</a:t>
            </a:r>
            <a:br>
              <a:rPr lang="ru-RU" altLang="ru-RU" sz="1400" dirty="0"/>
            </a:br>
            <a:r>
              <a:rPr lang="ru-RU" altLang="ru-RU" sz="1400" dirty="0"/>
              <a:t>– Зачем ты вспахал такое большое поле и продолжаешь пахать еще?</a:t>
            </a:r>
            <a:br>
              <a:rPr lang="ru-RU" altLang="ru-RU" sz="1400" dirty="0"/>
            </a:br>
            <a:r>
              <a:rPr lang="ru-RU" altLang="ru-RU" sz="1400" dirty="0"/>
              <a:t>Пахарь отвечает:</a:t>
            </a:r>
            <a:br>
              <a:rPr lang="ru-RU" altLang="ru-RU" sz="1400" dirty="0"/>
            </a:br>
            <a:r>
              <a:rPr lang="ru-RU" altLang="ru-RU" sz="1400" dirty="0"/>
              <a:t>– Я пашу не только себе, но и людям.</a:t>
            </a:r>
            <a:br>
              <a:rPr lang="ru-RU" altLang="ru-RU" sz="1400" dirty="0"/>
            </a:br>
            <a:r>
              <a:rPr lang="ru-RU" altLang="ru-RU" sz="1400" dirty="0"/>
              <a:t>Удивился крот: </a:t>
            </a:r>
            <a:br>
              <a:rPr lang="ru-RU" altLang="ru-RU" sz="1400" dirty="0"/>
            </a:br>
            <a:r>
              <a:rPr lang="ru-RU" altLang="ru-RU" sz="1400" dirty="0"/>
              <a:t>– Почему ты пашешь людям? Пусть каждый работает на себя. Вот я рою себе нору, и каждый крот роет себе нору.</a:t>
            </a:r>
            <a:br>
              <a:rPr lang="ru-RU" altLang="ru-RU" sz="1400" dirty="0"/>
            </a:br>
            <a:r>
              <a:rPr lang="ru-RU" altLang="ru-RU" sz="1400" dirty="0"/>
              <a:t>– Но ведь вы же – кроты, а мы  – люди, – ответил пахарь и начал новую борозду.</a:t>
            </a:r>
            <a:endParaRPr lang="ru-RU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82453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62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Пожилым 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Оказание  помощи</a:t>
            </a:r>
          </a:p>
          <a:p>
            <a:pPr marL="0" indent="0">
              <a:buNone/>
            </a:pPr>
            <a:r>
              <a:rPr lang="ru-RU" sz="1600" dirty="0" smtClean="0"/>
              <a:t> в посадке картофеля</a:t>
            </a:r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453650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67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Дарите всем прекрасные слова!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/>
              <a:t>Памятка добрых дел и добрых слов.</a:t>
            </a:r>
            <a:br>
              <a:rPr lang="ru-RU" sz="1200" b="1" dirty="0"/>
            </a:br>
            <a:r>
              <a:rPr lang="ru-RU" sz="1200" b="1" dirty="0"/>
              <a:t>1. </a:t>
            </a:r>
            <a:r>
              <a:rPr lang="ru-RU" sz="1200" dirty="0"/>
              <a:t>Старайся видеть в людях, прежде всего, хорошее и доброе!</a:t>
            </a:r>
            <a:br>
              <a:rPr lang="ru-RU" sz="1200" dirty="0"/>
            </a:br>
            <a:r>
              <a:rPr lang="ru-RU" sz="1200" dirty="0"/>
              <a:t>От этого все окружающие становятся добрее и симпатичнее.</a:t>
            </a:r>
            <a:br>
              <a:rPr lang="ru-RU" sz="1200" dirty="0"/>
            </a:br>
            <a:r>
              <a:rPr lang="ru-RU" sz="1200" b="1" dirty="0"/>
              <a:t>2. </a:t>
            </a:r>
            <a:r>
              <a:rPr lang="ru-RU" sz="1200" dirty="0"/>
              <a:t>Будь добрым к людям!</a:t>
            </a:r>
            <a:br>
              <a:rPr lang="ru-RU" sz="1200" dirty="0"/>
            </a:br>
            <a:r>
              <a:rPr lang="ru-RU" sz="1200" b="1" dirty="0"/>
              <a:t>3. </a:t>
            </a:r>
            <a:r>
              <a:rPr lang="ru-RU" sz="1200" dirty="0"/>
              <a:t>Учись добру у добрых!</a:t>
            </a:r>
            <a:br>
              <a:rPr lang="ru-RU" sz="1200" dirty="0"/>
            </a:br>
            <a:r>
              <a:rPr lang="ru-RU" sz="1200" b="1" dirty="0"/>
              <a:t>4. </a:t>
            </a:r>
            <a:r>
              <a:rPr lang="ru-RU" sz="1200" dirty="0"/>
              <a:t>Не бойся предлагать свою помощь тем, кто в ней нуждается,</a:t>
            </a:r>
            <a:br>
              <a:rPr lang="ru-RU" sz="1200" dirty="0"/>
            </a:br>
            <a:r>
              <a:rPr lang="ru-RU" sz="1200" dirty="0"/>
              <a:t>помогай в первую очередь людям, попавшим в беду, слабым,</a:t>
            </a:r>
            <a:br>
              <a:rPr lang="ru-RU" sz="1200" dirty="0"/>
            </a:br>
            <a:r>
              <a:rPr lang="ru-RU" sz="1200" dirty="0"/>
              <a:t>больным.</a:t>
            </a:r>
            <a:br>
              <a:rPr lang="ru-RU" sz="1200" dirty="0"/>
            </a:br>
            <a:r>
              <a:rPr lang="ru-RU" sz="1200" b="1" dirty="0"/>
              <a:t>5. </a:t>
            </a:r>
            <a:r>
              <a:rPr lang="ru-RU" sz="1200" dirty="0"/>
              <a:t>Не причиняя зла, добрей становишься!</a:t>
            </a:r>
            <a:br>
              <a:rPr lang="ru-RU" sz="1200" dirty="0"/>
            </a:br>
            <a:r>
              <a:rPr lang="ru-RU" sz="1200" dirty="0"/>
              <a:t>Обогрейте прекрасными словами свою душу и Матушку -</a:t>
            </a:r>
            <a:br>
              <a:rPr lang="ru-RU" sz="1200" dirty="0"/>
            </a:br>
            <a:r>
              <a:rPr lang="ru-RU" sz="1200" dirty="0"/>
              <a:t>Землю, создайте вокруг себя пространство любви, и Вы</a:t>
            </a:r>
            <a:br>
              <a:rPr lang="ru-RU" sz="1200" dirty="0"/>
            </a:br>
            <a:r>
              <a:rPr lang="ru-RU" sz="1200" dirty="0"/>
              <a:t>увидите Чудеса, сотворенные своими руками.</a:t>
            </a:r>
            <a:br>
              <a:rPr lang="ru-RU" sz="1200" dirty="0"/>
            </a:br>
            <a:r>
              <a:rPr lang="ru-RU" sz="1200" i="1" dirty="0"/>
              <a:t>О! Человек – прекрасное творение!</a:t>
            </a:r>
            <a:br>
              <a:rPr lang="ru-RU" sz="1200" i="1" dirty="0"/>
            </a:br>
            <a:r>
              <a:rPr lang="ru-RU" sz="1200" i="1" dirty="0"/>
              <a:t>Вглядись в себя! И чаще повторяй:</a:t>
            </a:r>
            <a:br>
              <a:rPr lang="ru-RU" sz="1200" i="1" dirty="0"/>
            </a:br>
            <a:r>
              <a:rPr lang="ru-RU" sz="1200" b="1" i="1" dirty="0"/>
              <a:t>Я есть человек! </a:t>
            </a:r>
            <a:r>
              <a:rPr lang="ru-RU" sz="1200" i="1" dirty="0"/>
              <a:t>Я есть – Жизнь, Здоровье, Красота,</a:t>
            </a:r>
            <a:br>
              <a:rPr lang="ru-RU" sz="1200" i="1" dirty="0"/>
            </a:br>
            <a:r>
              <a:rPr lang="ru-RU" sz="1200" i="1" dirty="0"/>
              <a:t>Любовь, Юность, Мудрость, Совесть, Добро, Чистота, Лад,</a:t>
            </a:r>
            <a:br>
              <a:rPr lang="ru-RU" sz="1200" i="1" dirty="0"/>
            </a:br>
            <a:r>
              <a:rPr lang="ru-RU" sz="1200" i="1" dirty="0"/>
              <a:t>Гармония, Истина, Мастерство, Оптимизм, Радушие, Успех,</a:t>
            </a:r>
            <a:br>
              <a:rPr lang="ru-RU" sz="1200" i="1" dirty="0"/>
            </a:br>
            <a:r>
              <a:rPr lang="ru-RU" sz="1200" i="1" dirty="0"/>
              <a:t>Созидание, Щедрость, Преображение, Чуткость, Романтика,</a:t>
            </a:r>
            <a:br>
              <a:rPr lang="ru-RU" sz="1200" i="1" dirty="0"/>
            </a:br>
            <a:r>
              <a:rPr lang="ru-RU" sz="1200" i="1" dirty="0"/>
              <a:t>Энтузиазм, Развитие, Естественность, Свет, Теплота, Цветение,</a:t>
            </a:r>
            <a:br>
              <a:rPr lang="ru-RU" sz="1200" i="1" dirty="0"/>
            </a:br>
            <a:r>
              <a:rPr lang="ru-RU" sz="1200" i="1" dirty="0"/>
              <a:t>Вечность, Дар, Гениальность, Уверенность, Благо, Простота,</a:t>
            </a:r>
            <a:br>
              <a:rPr lang="ru-RU" sz="1200" i="1" dirty="0"/>
            </a:br>
            <a:r>
              <a:rPr lang="ru-RU" sz="1200" i="1" dirty="0"/>
              <a:t>Ясность, Путь, Устремленность, Достоинство, Удаль, Радость,</a:t>
            </a:r>
            <a:br>
              <a:rPr lang="ru-RU" sz="1200" i="1" dirty="0"/>
            </a:br>
            <a:r>
              <a:rPr lang="ru-RU" sz="1200" i="1" dirty="0"/>
              <a:t>Смелость, Уникальность, Бодрость, Сознательность, Мысль,</a:t>
            </a:r>
            <a:br>
              <a:rPr lang="ru-RU" sz="1200" i="1" dirty="0"/>
            </a:br>
            <a:r>
              <a:rPr lang="ru-RU" sz="1200" i="1" dirty="0"/>
              <a:t>Слово, Действие, Активность, Интуиция, Сердечность,</a:t>
            </a:r>
            <a:br>
              <a:rPr lang="ru-RU" sz="1200" i="1" dirty="0"/>
            </a:br>
            <a:r>
              <a:rPr lang="ru-RU" sz="1200" i="1" dirty="0"/>
              <a:t>Верность, Твердость, Честность, Надежность, Счастье,</a:t>
            </a:r>
            <a:br>
              <a:rPr lang="ru-RU" sz="1200" i="1" dirty="0"/>
            </a:br>
            <a:r>
              <a:rPr lang="ru-RU" sz="1200" i="1" dirty="0"/>
              <a:t>Душевность, Ласка, Род, Единение, Знание, Умение, Быстрота,</a:t>
            </a:r>
            <a:br>
              <a:rPr lang="ru-RU" sz="1200" i="1" dirty="0"/>
            </a:br>
            <a:r>
              <a:rPr lang="ru-RU" sz="1200" i="1" dirty="0"/>
              <a:t>Восприятие, Легкость, Достижение, Удовлетворение, Веселье,</a:t>
            </a:r>
            <a:br>
              <a:rPr lang="ru-RU" sz="1200" i="1" dirty="0"/>
            </a:br>
            <a:r>
              <a:rPr lang="ru-RU" sz="1200" i="1" dirty="0"/>
              <a:t>Смех, Детство, Основа, Эволюция, Божественность, Быль,</a:t>
            </a:r>
            <a:br>
              <a:rPr lang="ru-RU" sz="1200" i="1" dirty="0"/>
            </a:br>
            <a:r>
              <a:rPr lang="ru-RU" sz="1200" i="1" dirty="0"/>
              <a:t>Состояние, Волшебство, Лучение, Открытость, Свобода,</a:t>
            </a:r>
            <a:br>
              <a:rPr lang="ru-RU" sz="1200" i="1" dirty="0"/>
            </a:br>
            <a:r>
              <a:rPr lang="ru-RU" sz="1200" i="1" dirty="0"/>
              <a:t>Целостность, Общительность, Аккуратность, Забота,</a:t>
            </a:r>
            <a:br>
              <a:rPr lang="ru-RU" sz="1200" i="1" dirty="0"/>
            </a:br>
            <a:r>
              <a:rPr lang="ru-RU" sz="1200" i="1" dirty="0"/>
              <a:t>Чувственность, Музыка, Образ, Вдохновение, Полет, Свежесть,</a:t>
            </a:r>
            <a:br>
              <a:rPr lang="ru-RU" sz="1200" i="1" dirty="0"/>
            </a:br>
            <a:r>
              <a:rPr lang="ru-RU" sz="1200" i="1" dirty="0"/>
              <a:t>Мир, Чудо, Творчество, Сила, Богатство, Порядок,</a:t>
            </a:r>
            <a:br>
              <a:rPr lang="ru-RU" sz="1200" i="1" dirty="0"/>
            </a:br>
            <a:r>
              <a:rPr lang="ru-RU" sz="1200" i="1" dirty="0"/>
              <a:t>Благодарность, Обаяние, Песня, Звучание, Совершенство….</a:t>
            </a:r>
            <a:r>
              <a:rPr lang="ru-RU" sz="1200" dirty="0"/>
              <a:t> 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9681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B0F0"/>
                </a:solidFill>
              </a:rPr>
              <a:t>Помоги тому, кто не может себя спасти</a:t>
            </a:r>
            <a:endParaRPr lang="ru-RU" sz="1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altLang="ru-RU" dirty="0">
                <a:latin typeface="Verdana" pitchFamily="34" charset="0"/>
                <a:cs typeface="Times New Roman" pitchFamily="18" charset="0"/>
              </a:rPr>
              <a:t>Человек шел по берегу и вдруг увидел мальчика, который поднимал что-то с песка и бросал в море. Человек подошел ближе и увидел, что мальчик поднимает с песка морские звезды. Они окружали его со всех сторон. Казалось, на песке — миллионы морских звезд, берег был буквально усеян ими на много километров.</a:t>
            </a:r>
            <a:br>
              <a:rPr lang="ru-RU" altLang="ru-RU" dirty="0">
                <a:latin typeface="Verdana" pitchFamily="34" charset="0"/>
                <a:cs typeface="Times New Roman" pitchFamily="18" charset="0"/>
              </a:rPr>
            </a:br>
            <a:r>
              <a:rPr lang="ru-RU" altLang="ru-RU" dirty="0">
                <a:latin typeface="Verdana" pitchFamily="34" charset="0"/>
                <a:cs typeface="Times New Roman" pitchFamily="18" charset="0"/>
              </a:rPr>
              <a:t>— Зачем ты бросаешь эти морские звезды в воду? — спросил человек, подходя ближе.</a:t>
            </a:r>
            <a:br>
              <a:rPr lang="ru-RU" altLang="ru-RU" dirty="0">
                <a:latin typeface="Verdana" pitchFamily="34" charset="0"/>
                <a:cs typeface="Times New Roman" pitchFamily="18" charset="0"/>
              </a:rPr>
            </a:br>
            <a:r>
              <a:rPr lang="ru-RU" altLang="ru-RU" dirty="0">
                <a:latin typeface="Verdana" pitchFamily="34" charset="0"/>
                <a:cs typeface="Times New Roman" pitchFamily="18" charset="0"/>
              </a:rPr>
              <a:t>— Если они останутся на берегу до завтрашнего утра, когда начнется отлив, то погибнут, — ответил мальчик, не прекращая своего занятия.</a:t>
            </a:r>
            <a:br>
              <a:rPr lang="ru-RU" altLang="ru-RU" dirty="0">
                <a:latin typeface="Verdana" pitchFamily="34" charset="0"/>
                <a:cs typeface="Times New Roman" pitchFamily="18" charset="0"/>
              </a:rPr>
            </a:br>
            <a:r>
              <a:rPr lang="ru-RU" altLang="ru-RU" dirty="0">
                <a:latin typeface="Verdana" pitchFamily="34" charset="0"/>
                <a:cs typeface="Times New Roman" pitchFamily="18" charset="0"/>
              </a:rPr>
              <a:t>— Но это просто глупо! — закричал человек. — Оглянись! Здесь миллионы морских звезд, берег просто усеян ими. Твои попытки ничего не изменят!</a:t>
            </a:r>
            <a:br>
              <a:rPr lang="ru-RU" altLang="ru-RU" dirty="0">
                <a:latin typeface="Verdana" pitchFamily="34" charset="0"/>
                <a:cs typeface="Times New Roman" pitchFamily="18" charset="0"/>
              </a:rPr>
            </a:br>
            <a:r>
              <a:rPr lang="ru-RU" altLang="ru-RU" dirty="0">
                <a:latin typeface="Verdana" pitchFamily="34" charset="0"/>
                <a:cs typeface="Times New Roman" pitchFamily="18" charset="0"/>
              </a:rPr>
              <a:t>Мальчик поднял следующую морскую звезду, на мгновение задумался, бросил ее в море и сказал:</a:t>
            </a:r>
            <a:br>
              <a:rPr lang="ru-RU" altLang="ru-RU" dirty="0">
                <a:latin typeface="Verdana" pitchFamily="34" charset="0"/>
                <a:cs typeface="Times New Roman" pitchFamily="18" charset="0"/>
              </a:rPr>
            </a:br>
            <a:r>
              <a:rPr lang="ru-RU" altLang="ru-RU" dirty="0">
                <a:latin typeface="Verdana" pitchFamily="34" charset="0"/>
                <a:cs typeface="Times New Roman" pitchFamily="18" charset="0"/>
              </a:rPr>
              <a:t>— Нет, мои попытки изменят очень много... для этой звезды.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4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altLang="ru-RU" sz="2800" dirty="0">
                <a:latin typeface="Verdana" pitchFamily="34" charset="0"/>
                <a:cs typeface="Times New Roman" pitchFamily="18" charset="0"/>
              </a:rPr>
              <a:t>«Чтобы поверить в добро, надо начать </a:t>
            </a:r>
            <a:r>
              <a:rPr lang="ru-RU" altLang="ru-RU" sz="2800" dirty="0" smtClean="0">
                <a:latin typeface="Verdana" pitchFamily="34" charset="0"/>
                <a:cs typeface="Times New Roman" pitchFamily="18" charset="0"/>
              </a:rPr>
              <a:t>делать его</a:t>
            </a:r>
            <a:r>
              <a:rPr lang="ru-RU" altLang="ru-RU" sz="2800" dirty="0">
                <a:latin typeface="Verdana" pitchFamily="34" charset="0"/>
                <a:cs typeface="Times New Roman" pitchFamily="18" charset="0"/>
              </a:rPr>
              <a:t>» </a:t>
            </a:r>
            <a:br>
              <a:rPr lang="ru-RU" altLang="ru-RU" sz="2800" dirty="0">
                <a:latin typeface="Verdana" pitchFamily="34" charset="0"/>
                <a:cs typeface="Times New Roman" pitchFamily="18" charset="0"/>
              </a:rPr>
            </a:br>
            <a:r>
              <a:rPr lang="ru-RU" altLang="ru-RU" sz="2000" dirty="0">
                <a:latin typeface="Verdana" pitchFamily="34" charset="0"/>
                <a:cs typeface="Times New Roman" pitchFamily="18" charset="0"/>
              </a:rPr>
              <a:t>(Лев Толстой)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554461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1200" b="1" dirty="0"/>
              <a:t>Даром ни одно доброе дело не пропадает. </a:t>
            </a:r>
            <a:r>
              <a:rPr lang="ru-RU" altLang="ru-RU" sz="1200" b="1" dirty="0" err="1"/>
              <a:t>А.Неелова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dirty="0"/>
              <a:t>Вспахал крестьянин свою полоску, заборонил ее и посеял. С утра до позднего вечера работал крестьянин в поле, чтобы было чем осенью прокормиться. Хороши были у крестьянина всходы, быстро поднялась рожь и выгнала колос. Но тут на беду слишком рано наступила жара, начал колос желтеть и не давать зерну роста. «Ну, — думает крестьянин, — пропал мой урожай, как-то я проживу теперь с детишками?» И что ни день, все в поле ходит, на небо посматривает — не пошлет ли Бог дождичка.</a:t>
            </a:r>
            <a:br>
              <a:rPr lang="ru-RU" altLang="ru-RU" sz="1200" dirty="0"/>
            </a:br>
            <a:r>
              <a:rPr lang="ru-RU" altLang="ru-RU" sz="1200" dirty="0"/>
              <a:t>Вот как-то раз стоит он на своей полоске и горюет. Увидели его две маленькие дождевые капельки, и говорит одна капелька другой:</a:t>
            </a:r>
            <a:br>
              <a:rPr lang="ru-RU" altLang="ru-RU" sz="1200" dirty="0"/>
            </a:br>
            <a:r>
              <a:rPr lang="ru-RU" altLang="ru-RU" sz="1200" dirty="0"/>
              <a:t>- Жаль мне мужичка, сколько труда приложил, а без дождя пропадает его рожь. Как бы помочь ему.</a:t>
            </a:r>
            <a:br>
              <a:rPr lang="ru-RU" altLang="ru-RU" sz="1200" dirty="0"/>
            </a:br>
            <a:r>
              <a:rPr lang="ru-RU" altLang="ru-RU" sz="1200" dirty="0"/>
              <a:t>- Так то так, — ответила другая капелька, — да что ты можешь сделать. Посмотри, какая ты крошечная — тебе не смочить и самой маленькой травки.</a:t>
            </a:r>
            <a:br>
              <a:rPr lang="ru-RU" altLang="ru-RU" sz="1200" dirty="0"/>
            </a:br>
            <a:r>
              <a:rPr lang="ru-RU" altLang="ru-RU" sz="1200" dirty="0"/>
              <a:t>- Правда твоя, — согласилась капелька, — а все же, может быть, хоть немного утешу беднягу.</a:t>
            </a:r>
            <a:br>
              <a:rPr lang="ru-RU" altLang="ru-RU" sz="1200" dirty="0"/>
            </a:br>
            <a:r>
              <a:rPr lang="ru-RU" altLang="ru-RU" sz="1200" dirty="0"/>
              <a:t>Посмотрела ей вслед другая капелька и подумала:</a:t>
            </a:r>
            <a:br>
              <a:rPr lang="ru-RU" altLang="ru-RU" sz="1200" dirty="0"/>
            </a:br>
            <a:r>
              <a:rPr lang="ru-RU" altLang="ru-RU" sz="1200" dirty="0"/>
              <a:t>- Не хочу от нее отставать, пойду и я за ней.</a:t>
            </a:r>
            <a:br>
              <a:rPr lang="ru-RU" altLang="ru-RU" sz="1200" dirty="0"/>
            </a:br>
            <a:r>
              <a:rPr lang="ru-RU" altLang="ru-RU" sz="1200" dirty="0"/>
              <a:t>И вот упали обе капельки — одна крестьянину на лоб, другая — на колос ржи.</a:t>
            </a:r>
            <a:br>
              <a:rPr lang="ru-RU" altLang="ru-RU" sz="1200" dirty="0"/>
            </a:br>
            <a:r>
              <a:rPr lang="ru-RU" altLang="ru-RU" sz="1200" dirty="0"/>
              <a:t>- Слава тебе, Господи, дождь собирается, — обрадовался крестьянин; — не останусь я теперь без хлеба.</a:t>
            </a:r>
            <a:br>
              <a:rPr lang="ru-RU" altLang="ru-RU" sz="1200" dirty="0"/>
            </a:br>
            <a:r>
              <a:rPr lang="ru-RU" altLang="ru-RU" sz="1200" dirty="0"/>
              <a:t>Тем временем собралось много-много дождевых капелек и принялись толковать о том, как обрадовался крестьянин их подружкам.</a:t>
            </a:r>
            <a:br>
              <a:rPr lang="ru-RU" altLang="ru-RU" sz="1200" dirty="0"/>
            </a:br>
            <a:r>
              <a:rPr lang="ru-RU" altLang="ru-RU" sz="1200" dirty="0"/>
              <a:t>- Пойду и я порадую мужичка, — надумала, наконец, одна из капелек.</a:t>
            </a:r>
            <a:br>
              <a:rPr lang="ru-RU" altLang="ru-RU" sz="1200" dirty="0"/>
            </a:br>
            <a:r>
              <a:rPr lang="ru-RU" altLang="ru-RU" sz="1200" dirty="0"/>
              <a:t>- И я! И я! ИI я! — послышалось со всех сторон и капельки дружно брызнули на землю.</a:t>
            </a:r>
            <a:br>
              <a:rPr lang="ru-RU" altLang="ru-RU" sz="1200" dirty="0"/>
            </a:br>
            <a:r>
              <a:rPr lang="ru-RU" altLang="ru-RU" sz="1200" dirty="0"/>
              <a:t>Поправилась рожь, стала хорошо наливать зерно, снял крестьянин со своей полоски богатый урожай. Да, не пожалей его маленькая дождевая капелька и не собрать бы ему и семян со своей полоски, Пришлось бы всю зиму с семьей голодать.</a:t>
            </a:r>
            <a:endParaRPr lang="ru-RU" sz="1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0963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64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Что может увидеть слепой и услышать глухой – это и есть Доброта</a:t>
            </a:r>
            <a:br>
              <a:rPr lang="ru-RU" sz="24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Мы ответственны за тех кого приручили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9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Заключение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  Основной задачей в этой работе  является то, как мы сможем в себе воспитать  отношение ко всему прекрасному на планете.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«Доброта, готовность защищать слабого и беззащитного  -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  - это прежде всего  мужество, бесстрашие  души»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 В. Сухомлинский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0" indent="0">
              <a:buNone/>
            </a:pPr>
            <a:r>
              <a:rPr lang="ru-RU" sz="1800" dirty="0" smtClean="0"/>
              <a:t>       Выполнил Учитель технологии МКОУ Орловской СОШ им. И.Ф. </a:t>
            </a:r>
            <a:r>
              <a:rPr lang="ru-RU" sz="1800" dirty="0" err="1" smtClean="0"/>
              <a:t>Жужукина</a:t>
            </a:r>
            <a:r>
              <a:rPr lang="ru-RU" sz="1800" dirty="0" smtClean="0"/>
              <a:t>, </a:t>
            </a:r>
            <a:r>
              <a:rPr lang="ru-RU" sz="1800" dirty="0" err="1" smtClean="0"/>
              <a:t>Таловский</a:t>
            </a:r>
            <a:r>
              <a:rPr lang="ru-RU" sz="1800" dirty="0" smtClean="0"/>
              <a:t> муниципальный район, Воронежская область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34183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219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 Внеклассное мероприятие по технологии для учащихся 5-9 классов </vt:lpstr>
      <vt:lpstr>ДОБРОЕ ДЕЛО,   ЧТО ДОЖДЬ В ЗАСУХУ.</vt:lpstr>
      <vt:lpstr>Пожилым </vt:lpstr>
      <vt:lpstr>Дарите всем прекрасные слова!  </vt:lpstr>
      <vt:lpstr>Помоги тому, кто не может себя спасти</vt:lpstr>
      <vt:lpstr>«Чтобы поверить в добро, надо начать делать его»  (Лев Толстой) </vt:lpstr>
      <vt:lpstr>Что может увидеть слепой и услышать глухой – это и есть Доброта Мы ответственны за тех кого приручили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Внеклассное мероприятие по технологии для учащихся 5-8 классов</dc:title>
  <dc:creator>User</dc:creator>
  <cp:lastModifiedBy>User</cp:lastModifiedBy>
  <cp:revision>15</cp:revision>
  <dcterms:created xsi:type="dcterms:W3CDTF">2023-03-18T16:06:37Z</dcterms:created>
  <dcterms:modified xsi:type="dcterms:W3CDTF">2023-03-20T12:29:25Z</dcterms:modified>
</cp:coreProperties>
</file>